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9.svg" ContentType="image/svg+xml"/>
  <Override PartName="/ppt/media/image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12"/>
  </p:notes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1"/>
    <p:sldId id="346" r:id="rId13"/>
    <p:sldId id="349" r:id="rId14"/>
    <p:sldId id="312" r:id="rId15"/>
    <p:sldId id="345" r:id="rId16"/>
    <p:sldId id="318" r:id="rId17"/>
    <p:sldId id="348" r:id="rId18"/>
    <p:sldId id="320" r:id="rId19"/>
    <p:sldId id="322" r:id="rId20"/>
    <p:sldId id="32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4" userDrawn="1">
          <p15:clr>
            <a:srgbClr val="A4A3A4"/>
          </p15:clr>
        </p15:guide>
        <p15:guide id="5" orient="horz" pos="349" userDrawn="1">
          <p15:clr>
            <a:srgbClr val="A4A3A4"/>
          </p15:clr>
        </p15:guide>
        <p15:guide id="6" orient="horz" pos="39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08"/>
        <p:guide pos="3839"/>
        <p:guide pos="325"/>
        <p:guide pos="7354"/>
        <p:guide orient="horz" pos="349"/>
        <p:guide orient="horz" pos="39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的优势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635" y="1872615"/>
            <a:ext cx="10781665" cy="4060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1. 性能提升：浮点数运算在深度学习中占用大量计算资源。使用 float16（半精度）浮点数可以减少内存带宽和计算需求，从而提高模型的计算性能。这对于大规模深度学习任务尤为重要。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2. 效率提高：在推理中，使用 float16 数据类型可以减少内存占用，允许在相同的硬件上</a:t>
            </a:r>
            <a:r>
              <a:rPr lang="zh-CN" altLang="en-US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应用更大</a:t>
            </a:r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的模型。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3. 嵌入式和移动设备：在资源受限的嵌入式系统和移动设备上，使用 float16 数据类型可以减少内存和计算资源的消耗，使深度学习模型更适合部署在这些设备上。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4. 低精度要求：某些应用中，如图像分类或音频处理，不需要高精度的浮点数表示。在这些情况下，使用float16</a:t>
            </a:r>
            <a:r>
              <a:rPr lang="zh-CN" altLang="en-US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数据类型可以很好的提高性能。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架构中的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  <a:endParaRPr lang="zh-CN" altLang="en-US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pic>
        <p:nvPicPr>
          <p:cNvPr id="2" name="图片 1" descr="创新实践时间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1741805"/>
            <a:ext cx="12192000" cy="3183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901056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范围有限，可能会出现数据溢出、发散或数值不稳定的现象。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540647" y="352541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硬件兼容问题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部分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并不支持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类型的运算，不同类型的硬件可能定义方式不同。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1231716" y="2885908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499666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8638400" y="283754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128521" y="3574306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位尾数，精度较低，可能会引起精度损失，导致输出结果可能变得不够准确。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204" name="ïşļïḑe"/>
          <p:cNvGrpSpPr/>
          <p:nvPr/>
        </p:nvGrpSpPr>
        <p:grpSpPr>
          <a:xfrm>
            <a:off x="202738" y="2023131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190501" y="419389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9" name="矩形 218"/>
          <p:cNvSpPr/>
          <p:nvPr/>
        </p:nvSpPr>
        <p:spPr>
          <a:xfrm>
            <a:off x="1047115" y="2025015"/>
            <a:ext cx="11083290" cy="1404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混合精度运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在推理过程中同时使用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两种数据类型，运算时使用低精度数据类型以降低内存占用和提高计算性能，使用高精度保证数据精度，避免因为低精度范围小带来问题。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1040130" y="4194175"/>
            <a:ext cx="5128260" cy="15976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利用宏定义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由于目前仅使用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Arm 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定义的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数据类型，在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上并不支持，可以通过定义宏的方式来引入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的加速运算，以确保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上运行时不会出现报错问题。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199198"/>
            <a:ext cx="11160126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支持多种操作系统，包括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支持多种编程语言，提供了包括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C/C++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Python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Java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和其他编程语言的接口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3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模块提供了内建的CPU和GPU加速且无需依赖第三方库，方便用户在已经使用OpenCV的项目上轻松地添加神经网络推理能力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一些现代CPU包括对FP16算术的硬件支持以及用于高效INT8卷积的特殊指令，这些可以用于加速深度学习推理，同时OpenCV包括对FP16数据格式的基本支持，但在OpenC中还没有FP16计算路径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-65504.0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  <p:pic>
        <p:nvPicPr>
          <p:cNvPr id="3" name="图片 2" descr="fp16 and fp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5005070"/>
            <a:ext cx="85153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6255" y="1819910"/>
            <a:ext cx="10784205" cy="2726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仅使用两个字节，是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的一半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914400"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90" name="矩形: 圆角 189"/>
          <p:cNvSpPr/>
          <p:nvPr>
            <p:custDataLst>
              <p:tags r:id="rId4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 descr="compare runtime for no speed up mu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950" y="1442085"/>
            <a:ext cx="4710430" cy="3138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commondata" val="eyJoZGlkIjoiZWJjNTkwYzQ4NGZlYWRjZGFiOTljOGFlNDAwOGExZT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2130</Words>
  <Application>WPS 演示</Application>
  <PresentationFormat>宽屏</PresentationFormat>
  <Paragraphs>147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思源黑体 CN Bold</vt:lpstr>
      <vt:lpstr>黑体</vt:lpstr>
      <vt:lpstr>微软雅黑</vt:lpstr>
      <vt:lpstr>Arial Unicode MS</vt:lpstr>
      <vt:lpstr>Calibri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272</cp:revision>
  <dcterms:created xsi:type="dcterms:W3CDTF">2019-12-18T02:50:00Z</dcterms:created>
  <dcterms:modified xsi:type="dcterms:W3CDTF">2023-10-27T10:34:27Z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430A0B26423E4D189E6D66724E1CCF28_13</vt:lpwstr>
  </property>
  <property fmtid="{D5CDD505-2E9C-101B-9397-08002B2CF9AE}" pid="3" name="KSOProductBuildVer">
    <vt:lpwstr>2052-12.1.0.15712</vt:lpwstr>
  </property>
</Properties>
</file>